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6/16/22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349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r>
              <a:rPr lang="en-US" sz="1200" b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June 16, 2022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COMCAST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 STUDY UPDATE-FRANK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JERMYN HEADSTART PLAYGROUND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R&amp;L SITE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 OF WASHINGTON AVE TREES (PLANNING COMM CONCERN)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VACANCY BOARD APPOINTMENT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6/16</a:t>
            </a:r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/22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10,726.47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4,701.82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379,696.34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5,265.62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1,374.09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1,001.93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33,827.86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1,012.33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5,005.46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2,601.28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53,751.10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19,991.24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10,063.44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144,962.25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674,434.92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29,722.62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328,205.09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6531</TotalTime>
  <Words>275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116</cp:revision>
  <dcterms:created xsi:type="dcterms:W3CDTF">2019-10-03T16:39:17Z</dcterms:created>
  <dcterms:modified xsi:type="dcterms:W3CDTF">2022-07-28T13:18:02Z</dcterms:modified>
</cp:coreProperties>
</file>